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58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759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73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37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7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46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73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964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1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105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8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4733F-0835-4156-BA91-6727358E02A7}" type="datetimeFigureOut">
              <a:rPr lang="ru-RU" smtClean="0"/>
              <a:t>23.01.2020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265F-E914-42DC-A796-905F0C137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5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Полихудожественный</a:t>
            </a:r>
            <a:r>
              <a:rPr lang="ru-RU" dirty="0" smtClean="0"/>
              <a:t> подход </a:t>
            </a:r>
            <a:br>
              <a:rPr lang="ru-RU" dirty="0" smtClean="0"/>
            </a:br>
            <a:r>
              <a:rPr lang="ru-RU" dirty="0" smtClean="0"/>
              <a:t>МОРЕ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МКДОУ д/с № 11</a:t>
            </a:r>
          </a:p>
          <a:p>
            <a:r>
              <a:rPr lang="ru-RU" dirty="0" smtClean="0"/>
              <a:t>Январь 2020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3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"/>
          <a:stretch/>
        </p:blipFill>
        <p:spPr bwMode="auto">
          <a:xfrm>
            <a:off x="2123727" y="0"/>
            <a:ext cx="50753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43" y="260648"/>
            <a:ext cx="9139943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" y="0"/>
            <a:ext cx="91368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74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-1"/>
            <a:ext cx="9144000" cy="6863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0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Полихудожественный подход  МОРЕ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Полихудожественный подход  МОРЕ</dc:title>
  <dc:creator>Ольга</dc:creator>
  <cp:lastModifiedBy>ДС№11</cp:lastModifiedBy>
  <cp:revision>6</cp:revision>
  <dcterms:created xsi:type="dcterms:W3CDTF">2020-01-22T09:06:09Z</dcterms:created>
  <dcterms:modified xsi:type="dcterms:W3CDTF">2020-01-23T03:45:14Z</dcterms:modified>
</cp:coreProperties>
</file>