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4" r:id="rId4"/>
    <p:sldId id="267" r:id="rId5"/>
    <p:sldId id="272" r:id="rId6"/>
    <p:sldId id="263" r:id="rId7"/>
    <p:sldId id="269" r:id="rId8"/>
    <p:sldId id="271" r:id="rId9"/>
    <p:sldId id="265" r:id="rId10"/>
    <p:sldId id="268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6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1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0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1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53C0-2AB9-4C02-844F-43E205A9352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17D6-E421-4CC0-9269-3DD64E07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5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74;&#1093;&#1086;&#1076;.mp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93;&#1086;&#1082;&#1082;&#1077;&#1081;.mp3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76;&#1072;&#1074;&#1072;&#1081;%20&#1088;&#1086;&#1089;&#1089;&#1080;&#1103;15.mp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83;&#1099;&#1078;&#1085;&#1099;&#1077;%20&#1075;&#1086;&#1085;&#1082;&#1080;.mp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9;&#1083;&#1072;&#1083;&#1086;&#1084;.mp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87;&#1088;&#1099;&#1078;&#1085;&#1080;%20&#1089;%20&#1090;&#1088;&#1072;&#1084;&#1087;&#1083;&#1080;&#1085;&#1072;.mp3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73;&#1080;&#1072;&#1090;&#1083;&#1086;&#1085;.mp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9;&#1072;&#1085;&#1080;.mp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5310"/>
            <a:ext cx="6752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олимпийский праздникв оу\картинки\хоккей4.jpg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4531"/>
          <a:stretch/>
        </p:blipFill>
        <p:spPr bwMode="auto">
          <a:xfrm>
            <a:off x="1979712" y="29751"/>
            <a:ext cx="5448452" cy="68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лимпийский праздникв оу\схама спорта\для майки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" y="260648"/>
            <a:ext cx="906662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3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3244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олимпийский праздникв оу\картинки\лыжные гонки.jpg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4495"/>
          <a:stretch/>
        </p:blipFill>
        <p:spPr bwMode="auto">
          <a:xfrm>
            <a:off x="1619672" y="19795"/>
            <a:ext cx="5544616" cy="68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олимпийский праздникв оу\картинки\горные лыжи.jpg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b="3910"/>
          <a:stretch/>
        </p:blipFill>
        <p:spPr bwMode="auto">
          <a:xfrm>
            <a:off x="1691680" y="-19363"/>
            <a:ext cx="5544616" cy="68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олимпийский праздникв оу\картинки\прыжки с трамплина.jpg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4498"/>
          <a:stretch/>
        </p:blipFill>
        <p:spPr bwMode="auto">
          <a:xfrm>
            <a:off x="1619672" y="0"/>
            <a:ext cx="5544616" cy="68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олимпийский праздникв оу\картинки\фристаил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b="3711"/>
          <a:stretch/>
        </p:blipFill>
        <p:spPr bwMode="auto">
          <a:xfrm>
            <a:off x="1763688" y="0"/>
            <a:ext cx="5544616" cy="6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олимпийский праздникв оу\картинки\биатлон.jpg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3315"/>
          <a:stretch/>
        </p:blipFill>
        <p:spPr bwMode="auto">
          <a:xfrm>
            <a:off x="1835696" y="0"/>
            <a:ext cx="5544616" cy="68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олимпийский праздникв оу\картинки\сани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b="3869"/>
          <a:stretch/>
        </p:blipFill>
        <p:spPr bwMode="auto">
          <a:xfrm>
            <a:off x="1835696" y="0"/>
            <a:ext cx="5560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олимпийский праздникв оу\картинки\скелетон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-6578"/>
            <a:ext cx="5040560" cy="68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олимпийский праздникв оу\картинки\керлинг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b="2937"/>
          <a:stretch/>
        </p:blipFill>
        <p:spPr bwMode="auto">
          <a:xfrm>
            <a:off x="1835696" y="0"/>
            <a:ext cx="5400600" cy="69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олимпиада</dc:title>
  <dc:creator>Ольга</dc:creator>
  <cp:lastModifiedBy>ДС№11</cp:lastModifiedBy>
  <cp:revision>18</cp:revision>
  <dcterms:created xsi:type="dcterms:W3CDTF">2013-11-04T13:05:10Z</dcterms:created>
  <dcterms:modified xsi:type="dcterms:W3CDTF">2020-02-11T07:15:03Z</dcterms:modified>
</cp:coreProperties>
</file>