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58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60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7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2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6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1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D1B7-19AE-4A39-9AF3-5FE80DF967B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C9AD-FD5E-40DE-BE6E-6CBB432F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6553200" cy="624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Двойная волна 7"/>
          <p:cNvSpPr/>
          <p:nvPr/>
        </p:nvSpPr>
        <p:spPr>
          <a:xfrm>
            <a:off x="1524000" y="1828800"/>
            <a:ext cx="5943600" cy="3238500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i="1" dirty="0" smtClean="0">
                <a:solidFill>
                  <a:srgbClr val="C00000"/>
                </a:solidFill>
              </a:rPr>
              <a:t>Развлечение </a:t>
            </a:r>
          </a:p>
          <a:p>
            <a:pPr algn="ctr"/>
            <a:r>
              <a:rPr lang="ru-RU" sz="4500" b="1" i="1" dirty="0" smtClean="0">
                <a:solidFill>
                  <a:srgbClr val="C00000"/>
                </a:solidFill>
              </a:rPr>
              <a:t>«День защитника Отечества»</a:t>
            </a:r>
          </a:p>
          <a:p>
            <a:pPr algn="ctr"/>
            <a:endParaRPr lang="ru-RU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t="50997" r="80110" b="34339"/>
          <a:stretch/>
        </p:blipFill>
        <p:spPr bwMode="auto">
          <a:xfrm>
            <a:off x="2209800" y="457200"/>
            <a:ext cx="478333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t="33727" r="60625" b="50295"/>
          <a:stretch/>
        </p:blipFill>
        <p:spPr bwMode="auto">
          <a:xfrm>
            <a:off x="1981200" y="304800"/>
            <a:ext cx="4567084" cy="60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0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8" t="17721" r="22368" b="67907"/>
          <a:stretch/>
        </p:blipFill>
        <p:spPr bwMode="auto">
          <a:xfrm>
            <a:off x="2433711" y="534572"/>
            <a:ext cx="4740812" cy="601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5" t="82983" r="22295" b="2328"/>
          <a:stretch/>
        </p:blipFill>
        <p:spPr bwMode="auto">
          <a:xfrm>
            <a:off x="2057400" y="152400"/>
            <a:ext cx="5029200" cy="651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6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t="6365" r="29471"/>
          <a:stretch/>
        </p:blipFill>
        <p:spPr bwMode="auto">
          <a:xfrm>
            <a:off x="246062" y="2404782"/>
            <a:ext cx="1487871" cy="2260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6"/>
          <a:stretch/>
        </p:blipFill>
        <p:spPr bwMode="auto">
          <a:xfrm>
            <a:off x="1709870" y="2408347"/>
            <a:ext cx="1602825" cy="226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5" y="2417257"/>
            <a:ext cx="1737869" cy="2316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43" y="2404782"/>
            <a:ext cx="1835518" cy="2328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90744"/>
            <a:ext cx="1818422" cy="2356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733675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71" y="304800"/>
            <a:ext cx="2514600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46871"/>
            <a:ext cx="3198876" cy="2196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21" y="3810000"/>
            <a:ext cx="2857500" cy="2196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04800"/>
            <a:ext cx="2743199" cy="25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572000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4191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628"/>
            <a:ext cx="9144000" cy="45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3611"/>
            <a:ext cx="2895600" cy="56758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707105" cy="551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2286000" cy="40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0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16" y="-29497"/>
            <a:ext cx="4776216" cy="688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191000" cy="64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9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1127" r="80110" b="83218"/>
          <a:stretch/>
        </p:blipFill>
        <p:spPr bwMode="auto">
          <a:xfrm>
            <a:off x="2286000" y="228600"/>
            <a:ext cx="4572000" cy="631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DS11</cp:lastModifiedBy>
  <cp:revision>10</cp:revision>
  <dcterms:created xsi:type="dcterms:W3CDTF">2019-02-02T18:15:50Z</dcterms:created>
  <dcterms:modified xsi:type="dcterms:W3CDTF">2019-02-21T06:33:29Z</dcterms:modified>
</cp:coreProperties>
</file>