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70" r:id="rId6"/>
    <p:sldId id="259" r:id="rId7"/>
    <p:sldId id="272" r:id="rId8"/>
    <p:sldId id="273" r:id="rId9"/>
    <p:sldId id="261" r:id="rId10"/>
    <p:sldId id="262" r:id="rId11"/>
    <p:sldId id="271" r:id="rId12"/>
    <p:sldId id="264" r:id="rId13"/>
    <p:sldId id="265" r:id="rId14"/>
    <p:sldId id="266" r:id="rId15"/>
    <p:sldId id="268" r:id="rId16"/>
    <p:sldId id="263" r:id="rId17"/>
    <p:sldId id="267" r:id="rId18"/>
    <p:sldId id="27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998CDE-1C18-4DFD-B599-E30D9814C44E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1E156E-3AF4-498B-B47E-A9C7478F441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72;&#1074;&#1090;&#1086;&#1084;&#1086;&#1073;&#1080;&#1083;&#1100;&#1085;&#1072;&#1103;%20&#1089;&#1090;&#1086;&#1103;&#1085;&#1082;&#1072;%20&#1085;&#1077;%20&#1080;&#1075;&#1088;&#1072;.m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87;&#1088;&#1080;&#1089;&#1090;&#1077;&#1075;&#1085;&#1080;&#1090;%20&#1088;&#1077;&#1084;&#1085;&#1080;.m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76;&#1077;&#1088;&#1078;&#1080;&#1090;&#1077;&#1089;&#1100;%20&#1079;&#1072;%20&#1087;&#1086;&#1088;&#1091;&#1095;&#1085;&#1080;.m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86;&#1073;&#1093;&#1086;&#1076;&#1080;%20&#1090;&#1088;&#1072;&#1085;&#1089;&#1087;&#1086;&#1088;&#1090;%20&#1089;&#1087;&#1077;&#1088;&#1077;&#1076;&#1080;.m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74;&#1077;&#1083;&#1086;&#1089;&#1080;&#1087;&#1077;&#1076;&#1085;&#1099;&#1077;%20&#1076;&#1086;&#1088;&#1086;&#1078;&#1082;&#1080;.m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1087;&#1077;&#1088;&#1077;&#1093;&#1086;&#1076;%20&#1080;%20&#1074;&#1077;&#1083;&#1086;&#1089;&#1080;&#1087;&#1077;&#1076;.m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87;&#1088;&#1080;&#1089;&#1090;&#1077;&#1075;&#1085;&#1080;&#1090;%20&#1088;&#1077;&#1084;&#1085;&#1080;.m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86;&#1073;&#1093;&#1086;&#1076;&#1080;%20&#1090;&#1088;&#1072;&#1085;&#1089;&#1087;&#1086;&#1088;&#1090;%20&#1089;&#1087;&#1077;&#1088;&#1077;&#1076;&#1080;.m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86;&#1073;&#1088;&#1077;&#1079;%20&#1044;&#1054;&#1056;&#1054;&#1043;&#1040;%20&#1042;%20&#1064;&#1050;&#1054;&#1051;&#1059;.m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85;&#1077;%20&#1080;&#1075;&#1088;&#1072;&#1081;&#1090;&#1077;%20&#1091;%20&#1076;&#1086;&#1088;&#1086;&#1075;&#1080;.m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01875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1 сентября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ДЕНЬ ЗНАНИЙ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tx2"/>
                </a:solidFill>
              </a:rPr>
              <a:t>«Детство без опасностей с Аркадием </a:t>
            </a:r>
            <a:r>
              <a:rPr lang="ru-RU" sz="5300" b="1" dirty="0" err="1" smtClean="0">
                <a:solidFill>
                  <a:schemeClr val="tx2"/>
                </a:solidFill>
              </a:rPr>
              <a:t>Паровозовым</a:t>
            </a:r>
            <a:r>
              <a:rPr lang="ru-RU" sz="5300" b="1" dirty="0" smtClean="0">
                <a:solidFill>
                  <a:schemeClr val="tx2"/>
                </a:solidFill>
              </a:rPr>
              <a:t>»</a:t>
            </a:r>
            <a:endParaRPr lang="ru-RU" sz="53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285054"/>
            <a:ext cx="6400800" cy="7696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МКДОУ д/с № 11</a:t>
            </a:r>
          </a:p>
          <a:p>
            <a:r>
              <a:rPr lang="ru-RU" sz="2300" dirty="0" smtClean="0"/>
              <a:t>Новосибирск, 2019</a:t>
            </a:r>
            <a:endParaRPr lang="ru-RU" sz="23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Marke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3577">
            <a:off x="683568" y="799064"/>
            <a:ext cx="2926556" cy="219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0888">
            <a:off x="667212" y="4157978"/>
            <a:ext cx="1095251" cy="110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30" y="980728"/>
            <a:ext cx="1187092" cy="119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4366" y="4509121"/>
            <a:ext cx="2140407" cy="215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«Автомобильная стоянка»</a:t>
            </a:r>
            <a:endParaRPr lang="ru-RU" dirty="0"/>
          </a:p>
        </p:txBody>
      </p:sp>
      <p:pic>
        <p:nvPicPr>
          <p:cNvPr id="614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17" y="1935163"/>
            <a:ext cx="7446366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" r="9346" b="4653"/>
          <a:stretch/>
        </p:blipFill>
        <p:spPr bwMode="auto">
          <a:xfrm>
            <a:off x="1907704" y="764704"/>
            <a:ext cx="4752528" cy="5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«Пристегните ремни»</a:t>
            </a:r>
            <a:endParaRPr lang="ru-RU" dirty="0"/>
          </a:p>
        </p:txBody>
      </p:sp>
      <p:pic>
        <p:nvPicPr>
          <p:cNvPr id="9218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03443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«Держитесь за поручни»</a:t>
            </a:r>
            <a:endParaRPr lang="ru-RU" dirty="0"/>
          </a:p>
        </p:txBody>
      </p:sp>
      <p:pic>
        <p:nvPicPr>
          <p:cNvPr id="8195" name="Picture 3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3" t="63581" r="6582" b="4842"/>
          <a:stretch/>
        </p:blipFill>
        <p:spPr bwMode="auto">
          <a:xfrm>
            <a:off x="1619672" y="2132855"/>
            <a:ext cx="5472608" cy="402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1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«Обходи транспорт»</a:t>
            </a:r>
            <a:endParaRPr lang="ru-RU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" r="9346" b="4653"/>
          <a:stretch/>
        </p:blipFill>
        <p:spPr bwMode="auto">
          <a:xfrm>
            <a:off x="1907704" y="764704"/>
            <a:ext cx="4752528" cy="5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6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«Велосипедные дорожки»</a:t>
            </a:r>
            <a:endParaRPr lang="ru-RU" dirty="0"/>
          </a:p>
        </p:txBody>
      </p:sp>
      <p:pic>
        <p:nvPicPr>
          <p:cNvPr id="5122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0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«Велосипед и переход»</a:t>
            </a:r>
            <a:endParaRPr lang="ru-RU" dirty="0"/>
          </a:p>
        </p:txBody>
      </p:sp>
      <p:pic>
        <p:nvPicPr>
          <p:cNvPr id="717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539198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8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" r="9346" b="4653"/>
          <a:stretch/>
        </p:blipFill>
        <p:spPr bwMode="auto">
          <a:xfrm>
            <a:off x="1907704" y="764704"/>
            <a:ext cx="4752528" cy="5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6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/>
          <a:lstStyle/>
          <a:p>
            <a:r>
              <a:rPr lang="ru-RU" dirty="0" smtClean="0"/>
              <a:t>Продолжение следует…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02191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" r="9346" b="4653"/>
          <a:stretch/>
        </p:blipFill>
        <p:spPr bwMode="auto">
          <a:xfrm>
            <a:off x="1907704" y="764704"/>
            <a:ext cx="4752528" cy="5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5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ru-RU" dirty="0" smtClean="0"/>
              <a:t>«Пристегните ремни»</a:t>
            </a:r>
            <a:endParaRPr lang="ru-RU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«Обходи транспорт»</a:t>
            </a:r>
            <a:endParaRPr lang="ru-RU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7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" r="9346" b="4653"/>
          <a:stretch/>
        </p:blipFill>
        <p:spPr bwMode="auto">
          <a:xfrm>
            <a:off x="1907704" y="764704"/>
            <a:ext cx="4752528" cy="5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9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«Дорога в школу»</a:t>
            </a:r>
            <a:endParaRPr lang="ru-RU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104456" cy="484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7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01875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1 сентября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ДЕНЬ ЗНАНИЙ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tx2"/>
                </a:solidFill>
              </a:rPr>
              <a:t>«Детство без опасностей с Аркадием </a:t>
            </a:r>
            <a:r>
              <a:rPr lang="ru-RU" sz="5300" b="1" dirty="0" err="1" smtClean="0">
                <a:solidFill>
                  <a:schemeClr val="tx2"/>
                </a:solidFill>
              </a:rPr>
              <a:t>Паровозовым</a:t>
            </a:r>
            <a:r>
              <a:rPr lang="ru-RU" sz="5300" b="1" dirty="0" smtClean="0">
                <a:solidFill>
                  <a:schemeClr val="tx2"/>
                </a:solidFill>
              </a:rPr>
              <a:t>»</a:t>
            </a:r>
            <a:endParaRPr lang="ru-RU" sz="53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285054"/>
            <a:ext cx="6400800" cy="7696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МКДОУ д/с № 11</a:t>
            </a:r>
          </a:p>
          <a:p>
            <a:r>
              <a:rPr lang="ru-RU" sz="2300" dirty="0" smtClean="0"/>
              <a:t>Новосибирск, 2019</a:t>
            </a:r>
            <a:endParaRPr lang="ru-RU" sz="23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Marker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3577">
            <a:off x="683568" y="799064"/>
            <a:ext cx="2926556" cy="219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0888">
            <a:off x="667212" y="4157978"/>
            <a:ext cx="1095251" cy="110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30" y="980728"/>
            <a:ext cx="1187092" cy="119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4366" y="4509121"/>
            <a:ext cx="2140407" cy="215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4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" r="9346" b="4653"/>
          <a:stretch/>
        </p:blipFill>
        <p:spPr bwMode="auto">
          <a:xfrm>
            <a:off x="1907704" y="764704"/>
            <a:ext cx="4752528" cy="5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«Не играйте у дороги»</a:t>
            </a:r>
            <a:endParaRPr lang="ru-RU" dirty="0"/>
          </a:p>
        </p:txBody>
      </p:sp>
      <p:pic>
        <p:nvPicPr>
          <p:cNvPr id="4099" name="Picture 3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85258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2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68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1 сентября ДЕНЬ ЗНАНИЙ «Детство без опасностей с Аркадием Паровозовым»</vt:lpstr>
      <vt:lpstr>Презентация PowerPoint</vt:lpstr>
      <vt:lpstr>«Пристегните ремни»</vt:lpstr>
      <vt:lpstr>«Обходи транспорт»</vt:lpstr>
      <vt:lpstr>Презентация PowerPoint</vt:lpstr>
      <vt:lpstr>«Дорога в школу»</vt:lpstr>
      <vt:lpstr> 1 сентября ДЕНЬ ЗНАНИЙ «Детство без опасностей с Аркадием Паровозовым»</vt:lpstr>
      <vt:lpstr>Презентация PowerPoint</vt:lpstr>
      <vt:lpstr>«Не играйте у дороги»</vt:lpstr>
      <vt:lpstr>«Автомобильная стоянка»</vt:lpstr>
      <vt:lpstr>Презентация PowerPoint</vt:lpstr>
      <vt:lpstr>«Пристегните ремни»</vt:lpstr>
      <vt:lpstr>«Держитесь за поручни»</vt:lpstr>
      <vt:lpstr>«Обходи транспорт»</vt:lpstr>
      <vt:lpstr>Презентация PowerPoint</vt:lpstr>
      <vt:lpstr>«Велосипедные дорожки»</vt:lpstr>
      <vt:lpstr>«Велосипед и переход»</vt:lpstr>
      <vt:lpstr>Презентация PowerPoint</vt:lpstr>
      <vt:lpstr>Продолжение следует…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сентября ДЕНЬ ЗНАНИЙ «Детство без опасностей с Аркадием Паровозовым»</dc:title>
  <dc:creator>Ольга</dc:creator>
  <cp:lastModifiedBy>ДС№11</cp:lastModifiedBy>
  <cp:revision>8</cp:revision>
  <dcterms:created xsi:type="dcterms:W3CDTF">2019-08-30T08:48:02Z</dcterms:created>
  <dcterms:modified xsi:type="dcterms:W3CDTF">2019-09-02T01:52:09Z</dcterms:modified>
</cp:coreProperties>
</file>