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5" r:id="rId6"/>
    <p:sldId id="263" r:id="rId7"/>
    <p:sldId id="270" r:id="rId8"/>
    <p:sldId id="261" r:id="rId9"/>
    <p:sldId id="258" r:id="rId10"/>
    <p:sldId id="264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8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8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9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0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8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2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5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9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7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E8D13-C3F7-4E64-91F5-E49A6D6646ED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0521-B68F-425A-9A5B-E9DF9EC52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ДЕНЬ ЗАЩИТНИКА ОТЕЧЕСТВА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733256"/>
            <a:ext cx="6400800" cy="8640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МКДОУ д/с № 11</a:t>
            </a:r>
          </a:p>
          <a:p>
            <a:r>
              <a:rPr lang="ru-RU" dirty="0" smtClean="0"/>
              <a:t>Новосибирск, 2020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2"/>
          <a:stretch/>
        </p:blipFill>
        <p:spPr bwMode="auto">
          <a:xfrm>
            <a:off x="2411760" y="188640"/>
            <a:ext cx="38353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4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9287" r="3565" b="8596"/>
          <a:stretch/>
        </p:blipFill>
        <p:spPr bwMode="auto">
          <a:xfrm>
            <a:off x="0" y="260648"/>
            <a:ext cx="909701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8640961" cy="507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4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4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9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С№11\Desktop\пед совет 18.02.20\IMG_948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/>
          <a:stretch/>
        </p:blipFill>
        <p:spPr bwMode="auto">
          <a:xfrm rot="5400000">
            <a:off x="1237611" y="930741"/>
            <a:ext cx="616472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14175" r="6986" b="7618"/>
          <a:stretch/>
        </p:blipFill>
        <p:spPr bwMode="auto">
          <a:xfrm>
            <a:off x="0" y="332656"/>
            <a:ext cx="909821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3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8636" r="4787" b="8596"/>
          <a:stretch/>
        </p:blipFill>
        <p:spPr bwMode="auto">
          <a:xfrm>
            <a:off x="22067" y="260648"/>
            <a:ext cx="911836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9287" r="3565" b="8922"/>
          <a:stretch/>
        </p:blipFill>
        <p:spPr bwMode="auto">
          <a:xfrm>
            <a:off x="83043" y="404664"/>
            <a:ext cx="906095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8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9614" r="2832" b="7943"/>
          <a:stretch/>
        </p:blipFill>
        <p:spPr bwMode="auto">
          <a:xfrm>
            <a:off x="0" y="260648"/>
            <a:ext cx="908496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С№11\Desktop\пед совет 18.02.20\IMG_948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/>
          <a:stretch/>
        </p:blipFill>
        <p:spPr bwMode="auto">
          <a:xfrm rot="5400000">
            <a:off x="1237611" y="930741"/>
            <a:ext cx="616472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6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7657" r="5519" b="10877"/>
          <a:stretch/>
        </p:blipFill>
        <p:spPr bwMode="auto">
          <a:xfrm>
            <a:off x="-1" y="260648"/>
            <a:ext cx="910757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2546" r="7231" b="7292"/>
          <a:stretch/>
        </p:blipFill>
        <p:spPr bwMode="auto">
          <a:xfrm>
            <a:off x="2816" y="260648"/>
            <a:ext cx="916316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ДЕНЬ ЗАЩИТНИКА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ЗАЩИТНИКОВ ОТЕЧЕСТВА</dc:title>
  <dc:creator>ДС№11</dc:creator>
  <cp:lastModifiedBy>ДС№11</cp:lastModifiedBy>
  <cp:revision>10</cp:revision>
  <dcterms:created xsi:type="dcterms:W3CDTF">2020-02-13T07:09:46Z</dcterms:created>
  <dcterms:modified xsi:type="dcterms:W3CDTF">2020-02-21T04:06:21Z</dcterms:modified>
</cp:coreProperties>
</file>