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01" r:id="rId3"/>
    <p:sldId id="298" r:id="rId4"/>
    <p:sldId id="297" r:id="rId5"/>
    <p:sldId id="266" r:id="rId6"/>
    <p:sldId id="293" r:id="rId7"/>
    <p:sldId id="299" r:id="rId8"/>
    <p:sldId id="296" r:id="rId9"/>
    <p:sldId id="272" r:id="rId10"/>
    <p:sldId id="270" r:id="rId11"/>
    <p:sldId id="274" r:id="rId12"/>
    <p:sldId id="275" r:id="rId13"/>
    <p:sldId id="276" r:id="rId14"/>
    <p:sldId id="295" r:id="rId15"/>
    <p:sldId id="300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77" autoAdjust="0"/>
  </p:normalViewPr>
  <p:slideViewPr>
    <p:cSldViewPr>
      <p:cViewPr varScale="1">
        <p:scale>
          <a:sx n="90" d="100"/>
          <a:sy n="90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14A3-0F82-4588-9BE0-31FD6986A1E6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85DA-4674-4C62-915A-71A044CC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14A3-0F82-4588-9BE0-31FD6986A1E6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85DA-4674-4C62-915A-71A044CC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14A3-0F82-4588-9BE0-31FD6986A1E6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85DA-4674-4C62-915A-71A044CC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14A3-0F82-4588-9BE0-31FD6986A1E6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85DA-4674-4C62-915A-71A044CC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14A3-0F82-4588-9BE0-31FD6986A1E6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85DA-4674-4C62-915A-71A044CC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14A3-0F82-4588-9BE0-31FD6986A1E6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85DA-4674-4C62-915A-71A044CC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14A3-0F82-4588-9BE0-31FD6986A1E6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85DA-4674-4C62-915A-71A044CC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14A3-0F82-4588-9BE0-31FD6986A1E6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85DA-4674-4C62-915A-71A044CC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14A3-0F82-4588-9BE0-31FD6986A1E6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85DA-4674-4C62-915A-71A044CC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14A3-0F82-4588-9BE0-31FD6986A1E6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85DA-4674-4C62-915A-71A044CC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14A3-0F82-4588-9BE0-31FD6986A1E6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85DA-4674-4C62-915A-71A044CC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14A3-0F82-4588-9BE0-31FD6986A1E6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685DA-4674-4C62-915A-71A044CC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50;&#1090;&#1086;%20&#1087;&#1088;&#1080;&#1076;&#1091;&#1084;&#1072;&#1083;%20&#1089;&#1074;&#1077;&#1090;&#1086;&#1092;&#1086;&#1088;%20&#1085;&#1072;&#1095;&#1072;&#1083;&#1086;.mp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87;&#1077;&#1088;&#1077;&#1076;&#1072;&#1081;%20&#1080;%20&#1087;&#1086;&#1089;&#1090;&#1088;&#1086;&#1081;.mp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88;&#1072;&#1089;&#1082;&#1088;&#1072;&#1089;&#1100;%20&#1089;&#1074;&#1077;&#1090;&#1086;&#1092;&#1086;&#1088;.mp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70484" y="2564904"/>
            <a:ext cx="7772400" cy="1470025"/>
          </a:xfrm>
        </p:spPr>
        <p:txBody>
          <a:bodyPr/>
          <a:lstStyle/>
          <a:p>
            <a:r>
              <a:rPr lang="ru-RU" dirty="0" smtClean="0"/>
              <a:t>Дорожная безопасность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8136904" cy="1368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муниципальное </a:t>
            </a:r>
            <a:r>
              <a:rPr lang="ru-RU" dirty="0"/>
              <a:t>казенное дошкольное образовательное учреждение </a:t>
            </a:r>
          </a:p>
          <a:p>
            <a:r>
              <a:rPr lang="ru-RU" dirty="0"/>
              <a:t>города Новосибирска </a:t>
            </a:r>
            <a:r>
              <a:rPr lang="ru-RU" dirty="0" smtClean="0"/>
              <a:t> </a:t>
            </a:r>
            <a:r>
              <a:rPr lang="ru-RU" dirty="0"/>
              <a:t>«Детский сад № 11 «Снегирёк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комбинированного вида»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97" y="5517232"/>
            <a:ext cx="40417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конкурс плакатов\презентация фликер\image28542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88"/>
            <a:ext cx="5112568" cy="6851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конкурс плакатов\презентация фликер\flick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99" y="3717032"/>
            <a:ext cx="8569176" cy="2337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H:\конкурс плакатов\презентация фликер\25331-origin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9" y="566584"/>
            <a:ext cx="3844677" cy="2787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H:\конкурс плакатов\презентация фликер\db9c1887079f4a506b8910d398d87ce3_640_480_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22833" r="30500" b="22833"/>
          <a:stretch/>
        </p:blipFill>
        <p:spPr bwMode="auto">
          <a:xfrm>
            <a:off x="4644008" y="548680"/>
            <a:ext cx="4081764" cy="2805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02216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3573" t="9485" r="43783" b="17536"/>
          <a:stretch/>
        </p:blipFill>
        <p:spPr bwMode="auto">
          <a:xfrm>
            <a:off x="251519" y="548680"/>
            <a:ext cx="4308757" cy="5455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16015" y="548680"/>
            <a:ext cx="4157857" cy="5455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P21325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063"/>
          <a:stretch/>
        </p:blipFill>
        <p:spPr bwMode="auto">
          <a:xfrm>
            <a:off x="-108520" y="0"/>
            <a:ext cx="95000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Прикрепи к одежде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фликер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 проблемы нет!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700808"/>
            <a:ext cx="7200800" cy="478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4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680520" cy="60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6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  <a:b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88"/>
            <a:ext cx="4752528" cy="67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ВЫСТАВКА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3644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Кто придумал светофор?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62" y="1600200"/>
            <a:ext cx="32176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0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«Передай и построй»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ДС№11\Desktop\конкурс плакатов\таня защита\cdtnjajh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«Раскрась светофор»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5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«На внимание» 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8"/>
          <a:stretch/>
        </p:blipFill>
        <p:spPr bwMode="auto">
          <a:xfrm>
            <a:off x="457200" y="1976729"/>
            <a:ext cx="8229600" cy="321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7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Загадки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52808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6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конкурс плакатов\презентация фликер\452185488abcd421f4e28240b950b5b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334"/>
            <a:ext cx="9252520" cy="6939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50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Дорожная безопасность</vt:lpstr>
      <vt:lpstr>Презентация PowerPoint</vt:lpstr>
      <vt:lpstr>ВЫСТАВКА</vt:lpstr>
      <vt:lpstr>Кто придумал светофор?</vt:lpstr>
      <vt:lpstr>«Передай и построй»</vt:lpstr>
      <vt:lpstr>«Раскрась светофор» </vt:lpstr>
      <vt:lpstr>«На внимание» 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Прикрепи к одежде фликер и проблемы нет!</vt:lpstr>
      <vt:lpstr>Презентация PowerPoint</vt:lpstr>
      <vt:lpstr>Спасибо 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Ольга</cp:lastModifiedBy>
  <cp:revision>54</cp:revision>
  <dcterms:created xsi:type="dcterms:W3CDTF">2015-01-13T14:41:21Z</dcterms:created>
  <dcterms:modified xsi:type="dcterms:W3CDTF">2019-09-05T14:18:51Z</dcterms:modified>
</cp:coreProperties>
</file>