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264" r:id="rId4"/>
    <p:sldId id="270" r:id="rId5"/>
    <p:sldId id="322" r:id="rId6"/>
    <p:sldId id="313" r:id="rId7"/>
    <p:sldId id="275" r:id="rId8"/>
    <p:sldId id="274" r:id="rId9"/>
    <p:sldId id="276" r:id="rId10"/>
    <p:sldId id="278" r:id="rId11"/>
    <p:sldId id="279" r:id="rId12"/>
    <p:sldId id="280" r:id="rId13"/>
    <p:sldId id="281" r:id="rId14"/>
    <p:sldId id="282" r:id="rId15"/>
    <p:sldId id="283" r:id="rId16"/>
    <p:sldId id="286" r:id="rId17"/>
    <p:sldId id="285" r:id="rId18"/>
    <p:sldId id="260" r:id="rId19"/>
    <p:sldId id="289" r:id="rId20"/>
    <p:sldId id="272" r:id="rId21"/>
    <p:sldId id="265" r:id="rId22"/>
    <p:sldId id="290" r:id="rId23"/>
    <p:sldId id="266" r:id="rId24"/>
    <p:sldId id="292" r:id="rId25"/>
    <p:sldId id="263" r:id="rId26"/>
    <p:sldId id="288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18" r:id="rId38"/>
    <p:sldId id="304" r:id="rId39"/>
    <p:sldId id="305" r:id="rId40"/>
    <p:sldId id="319" r:id="rId41"/>
    <p:sldId id="306" r:id="rId42"/>
    <p:sldId id="307" r:id="rId43"/>
    <p:sldId id="317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28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2FC0-8925-4E6E-A6AE-5E74FC7E5063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7AD-8F57-4B41-ACC6-4A7952401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65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2FC0-8925-4E6E-A6AE-5E74FC7E5063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7AD-8F57-4B41-ACC6-4A7952401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67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2FC0-8925-4E6E-A6AE-5E74FC7E5063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7AD-8F57-4B41-ACC6-4A7952401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54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2FC0-8925-4E6E-A6AE-5E74FC7E5063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7AD-8F57-4B41-ACC6-4A7952401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9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2FC0-8925-4E6E-A6AE-5E74FC7E5063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7AD-8F57-4B41-ACC6-4A7952401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378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2FC0-8925-4E6E-A6AE-5E74FC7E5063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7AD-8F57-4B41-ACC6-4A7952401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60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2FC0-8925-4E6E-A6AE-5E74FC7E5063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7AD-8F57-4B41-ACC6-4A7952401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292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2FC0-8925-4E6E-A6AE-5E74FC7E5063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7AD-8F57-4B41-ACC6-4A7952401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05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2FC0-8925-4E6E-A6AE-5E74FC7E5063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7AD-8F57-4B41-ACC6-4A7952401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23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2FC0-8925-4E6E-A6AE-5E74FC7E5063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7AD-8F57-4B41-ACC6-4A7952401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432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2FC0-8925-4E6E-A6AE-5E74FC7E5063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7AD-8F57-4B41-ACC6-4A7952401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2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52FC0-8925-4E6E-A6AE-5E74FC7E5063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D07AD-8F57-4B41-ACC6-4A7952401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18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&#1084;&#1072;&#1088;&#1096;%20&#1096;&#1091;&#1090;&#1082;&#1072;.mp3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&#1089;&#1090;&#1072;&#1082;&#1072;&#1085;&#1095;&#1080;&#1082;&#1080;.mp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&#1089;&#1090;&#1072;&#1082;&#1072;&#1085;&#1095;&#1080;&#1082;&#1080;.mp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&#1089;&#1090;&#1072;&#1082;&#1072;&#1085;&#1095;&#1080;&#1082;&#1080;.mp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&#1089;&#1090;&#1072;&#1082;&#1072;&#1085;&#1095;&#1080;&#1082;&#1080;.mp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&#1089;&#1090;&#1072;&#1082;&#1072;&#1085;&#1095;&#1080;&#1082;&#1080;.mp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&#1089;&#1090;&#1072;&#1082;&#1072;&#1085;&#1095;&#1080;&#1082;&#1080;.mp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&#1089;&#1090;&#1072;&#1082;&#1072;&#1085;&#1095;&#1080;&#1082;&#1080;.mp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&#1089;&#1090;&#1072;&#1082;&#1072;&#1085;&#1095;&#1080;&#1082;&#1080;.mp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&#1082;&#1083;&#1091;&#1084;&#1073;&#1072;.mp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&#1089;&#1087;&#1086;&#1088;&#1090;%20&#1088;&#1072;&#1079;&#1084;&#1080;&#1085;&#1082;&#1072;.MP3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&#1092;&#1091;&#1090;&#1073;&#1086;&#1083;.mp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&#1085;&#1072;%20&#1083;&#1099;&#1078;&#1072;&#1093;%20&#1079;&#1072;%20&#1079;&#1086;&#1078;.mp3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&#1072;&#1090;&#1088;&#1072;&#1082;&#1094;&#1080;&#1086;&#1085;%20&#1084;&#1072;&#1089;&#1082;&#1080;.mp3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1086;&#1083;&#1080;&#1084;&#1087;%20&#1086;&#1075;&#1086;&#1085;&#1100;.mp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&#1095;&#1091;&#1076;&#1086;%20&#1076;&#1077;&#1090;&#1089;&#1090;&#1074;&#1086;.mp3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&#1084;&#1086;&#1090;&#1072;&#1083;&#1086;&#1095;&#1082;&#1072;.mp3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&#1082;&#1086;&#1089;&#1084;&#1086;&#1089;.mp3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&#1087;&#1086;&#1076;&#1079;&#1077;&#1084;&#1085;&#1099;&#1081;%20&#1090;&#1086;&#1085;&#1085;&#1077;&#1083;&#1100;.mp3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&#1089;&#1090;&#1072;&#1082;&#1072;&#1085;&#1095;&#1080;&#1082;&#1080;.mp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98" y="188640"/>
            <a:ext cx="854494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772400" cy="225968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Тема: «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Большие гонки»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(фестиваль аттракционов)</a:t>
            </a:r>
            <a:endParaRPr lang="ru-RU" sz="27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653136"/>
            <a:ext cx="6400800" cy="55091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Новосибирск 2018</a:t>
            </a:r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362073" y="1573100"/>
            <a:ext cx="6400800" cy="63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8606347" y="6368752"/>
            <a:ext cx="4572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26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1956" y="1664803"/>
            <a:ext cx="5651487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вал 2"/>
          <p:cNvSpPr/>
          <p:nvPr/>
        </p:nvSpPr>
        <p:spPr>
          <a:xfrm>
            <a:off x="5004048" y="1916832"/>
            <a:ext cx="3362672" cy="316835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20940" r="6731" b="15889"/>
          <a:stretch/>
        </p:blipFill>
        <p:spPr bwMode="auto">
          <a:xfrm>
            <a:off x="179512" y="2276872"/>
            <a:ext cx="8840685" cy="3794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вал 2"/>
          <p:cNvSpPr/>
          <p:nvPr/>
        </p:nvSpPr>
        <p:spPr>
          <a:xfrm>
            <a:off x="3372624" y="188640"/>
            <a:ext cx="1991464" cy="1944216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15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4444" y="1454684"/>
            <a:ext cx="6276504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вал 2"/>
          <p:cNvSpPr/>
          <p:nvPr/>
        </p:nvSpPr>
        <p:spPr>
          <a:xfrm>
            <a:off x="5258504" y="2060848"/>
            <a:ext cx="3218656" cy="304948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32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15988" r="1934" b="32227"/>
          <a:stretch/>
        </p:blipFill>
        <p:spPr bwMode="auto">
          <a:xfrm rot="10800000">
            <a:off x="395536" y="3356992"/>
            <a:ext cx="8516743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вал 2"/>
          <p:cNvSpPr/>
          <p:nvPr/>
        </p:nvSpPr>
        <p:spPr>
          <a:xfrm>
            <a:off x="2987824" y="332656"/>
            <a:ext cx="2880320" cy="280831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24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99008" y="1443226"/>
            <a:ext cx="6181577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вал 2"/>
          <p:cNvSpPr/>
          <p:nvPr/>
        </p:nvSpPr>
        <p:spPr>
          <a:xfrm>
            <a:off x="5220072" y="1960632"/>
            <a:ext cx="3528392" cy="3096344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0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t="10049" r="4236" b="31509"/>
          <a:stretch/>
        </p:blipFill>
        <p:spPr bwMode="auto">
          <a:xfrm>
            <a:off x="467544" y="3068960"/>
            <a:ext cx="8196558" cy="3190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вал 2"/>
          <p:cNvSpPr/>
          <p:nvPr/>
        </p:nvSpPr>
        <p:spPr>
          <a:xfrm>
            <a:off x="2843808" y="227896"/>
            <a:ext cx="2880320" cy="2664296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3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t="3905" r="6118" b="4580"/>
          <a:stretch/>
        </p:blipFill>
        <p:spPr bwMode="auto">
          <a:xfrm>
            <a:off x="611560" y="620688"/>
            <a:ext cx="3444240" cy="5775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вал 2"/>
          <p:cNvSpPr/>
          <p:nvPr/>
        </p:nvSpPr>
        <p:spPr>
          <a:xfrm>
            <a:off x="4572000" y="1412776"/>
            <a:ext cx="3960440" cy="404655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02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7" b="12418"/>
          <a:stretch/>
        </p:blipFill>
        <p:spPr bwMode="auto">
          <a:xfrm>
            <a:off x="611560" y="3140968"/>
            <a:ext cx="8032236" cy="3215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вал 2"/>
          <p:cNvSpPr/>
          <p:nvPr/>
        </p:nvSpPr>
        <p:spPr>
          <a:xfrm>
            <a:off x="2915816" y="211520"/>
            <a:ext cx="3096344" cy="259228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41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С№11\Desktop\большие гонки 2018\войди в породу другом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4679"/>
            <a:ext cx="6662843" cy="66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7088" cy="70609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Войди в природу другом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ятно 1 2"/>
          <p:cNvSpPr/>
          <p:nvPr/>
        </p:nvSpPr>
        <p:spPr>
          <a:xfrm>
            <a:off x="395536" y="1412776"/>
            <a:ext cx="914400" cy="914400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ятно 1 3"/>
          <p:cNvSpPr/>
          <p:nvPr/>
        </p:nvSpPr>
        <p:spPr>
          <a:xfrm>
            <a:off x="1115616" y="2683768"/>
            <a:ext cx="914400" cy="914400"/>
          </a:xfrm>
          <a:prstGeom prst="irregularSeal1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но 1 4"/>
          <p:cNvSpPr/>
          <p:nvPr/>
        </p:nvSpPr>
        <p:spPr>
          <a:xfrm>
            <a:off x="378117" y="3933056"/>
            <a:ext cx="914400" cy="91440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ятно 1 5"/>
          <p:cNvSpPr/>
          <p:nvPr/>
        </p:nvSpPr>
        <p:spPr>
          <a:xfrm>
            <a:off x="1198845" y="5309499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3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" b="16358"/>
          <a:stretch/>
        </p:blipFill>
        <p:spPr bwMode="auto">
          <a:xfrm>
            <a:off x="539552" y="22830"/>
            <a:ext cx="7992888" cy="680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8435763" y="6093296"/>
            <a:ext cx="632138" cy="6263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37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73752" cy="620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8388424" y="6165304"/>
            <a:ext cx="590872" cy="5486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65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Олимпийская минутка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26518" r="33427" b="31055"/>
          <a:stretch/>
        </p:blipFill>
        <p:spPr bwMode="auto">
          <a:xfrm>
            <a:off x="251520" y="1628800"/>
            <a:ext cx="879526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33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С№11\Desktop\большие гонки 2018\сибириад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3264"/>
            <a:ext cx="662473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778098"/>
          </a:xfr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СИБИРИАДА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95536" y="1844824"/>
            <a:ext cx="648072" cy="62636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043608" y="2708920"/>
            <a:ext cx="91440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67544" y="4293096"/>
            <a:ext cx="576064" cy="62636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43608" y="537321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33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69" y="1844824"/>
            <a:ext cx="60060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7161"/>
            <a:ext cx="974427" cy="132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3066"/>
            <a:ext cx="1326154" cy="124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8092330" y="6021288"/>
            <a:ext cx="601216" cy="5543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67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ДС№11\Desktop\большие гонки 2018\спорт райо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0648"/>
            <a:ext cx="662473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Районный </a:t>
            </a:r>
            <a:br>
              <a:rPr lang="ru-RU" b="1" dirty="0" smtClean="0">
                <a:solidFill>
                  <a:srgbClr val="00B0F0"/>
                </a:solidFill>
              </a:rPr>
            </a:br>
            <a:r>
              <a:rPr lang="ru-RU" b="1" dirty="0" smtClean="0">
                <a:solidFill>
                  <a:srgbClr val="00B0F0"/>
                </a:solidFill>
              </a:rPr>
              <a:t>спортивный праздник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Выгнутая вверх стрелка 2"/>
          <p:cNvSpPr/>
          <p:nvPr/>
        </p:nvSpPr>
        <p:spPr>
          <a:xfrm>
            <a:off x="310836" y="1844824"/>
            <a:ext cx="1026556" cy="587504"/>
          </a:xfrm>
          <a:prstGeom prst="curved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Выгнутая вверх стрелка 3"/>
          <p:cNvSpPr/>
          <p:nvPr/>
        </p:nvSpPr>
        <p:spPr>
          <a:xfrm flipH="1">
            <a:off x="718267" y="3040241"/>
            <a:ext cx="1224136" cy="731520"/>
          </a:xfrm>
          <a:prstGeom prst="curved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Выгнутая вверх стрелка 4"/>
          <p:cNvSpPr/>
          <p:nvPr/>
        </p:nvSpPr>
        <p:spPr>
          <a:xfrm>
            <a:off x="335250" y="4269259"/>
            <a:ext cx="1002142" cy="587504"/>
          </a:xfrm>
          <a:prstGeom prst="curved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53" y="5373216"/>
            <a:ext cx="123825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11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>
            <a:hlinkClick r:id="rId2" action="ppaction://hlinkfile"/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3"/>
          <a:stretch/>
        </p:blipFill>
        <p:spPr bwMode="auto">
          <a:xfrm>
            <a:off x="1044040" y="1143120"/>
            <a:ext cx="6865912" cy="473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/>
          <p:cNvSpPr/>
          <p:nvPr/>
        </p:nvSpPr>
        <p:spPr>
          <a:xfrm>
            <a:off x="586840" y="188640"/>
            <a:ext cx="914400" cy="914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195736" y="192872"/>
            <a:ext cx="914400" cy="914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779912" y="188640"/>
            <a:ext cx="914400" cy="914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469984" y="188640"/>
            <a:ext cx="914400" cy="914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092280" y="228720"/>
            <a:ext cx="914400" cy="914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8316416" y="6093296"/>
            <a:ext cx="720080" cy="571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22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С№11\Desktop\большие гонки 2018\земля наш общий дом.jpg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1256"/>
            <a:ext cx="669674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6707088" cy="850106"/>
          </a:xfr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Земля – наш общий дом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лако 2"/>
          <p:cNvSpPr/>
          <p:nvPr/>
        </p:nvSpPr>
        <p:spPr>
          <a:xfrm>
            <a:off x="467544" y="1700808"/>
            <a:ext cx="681096" cy="6745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лако 3"/>
          <p:cNvSpPr/>
          <p:nvPr/>
        </p:nvSpPr>
        <p:spPr>
          <a:xfrm>
            <a:off x="1087853" y="2636912"/>
            <a:ext cx="914400" cy="9144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лако 4"/>
          <p:cNvSpPr/>
          <p:nvPr/>
        </p:nvSpPr>
        <p:spPr>
          <a:xfrm>
            <a:off x="326956" y="4005064"/>
            <a:ext cx="821684" cy="792088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лако 5"/>
          <p:cNvSpPr/>
          <p:nvPr/>
        </p:nvSpPr>
        <p:spPr>
          <a:xfrm>
            <a:off x="1066986" y="5348064"/>
            <a:ext cx="91440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69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7" r="12898"/>
          <a:stretch/>
        </p:blipFill>
        <p:spPr bwMode="auto">
          <a:xfrm>
            <a:off x="350520" y="1816264"/>
            <a:ext cx="2956560" cy="3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t="19345" r="14163" b="11411"/>
          <a:stretch/>
        </p:blipFill>
        <p:spPr bwMode="auto">
          <a:xfrm>
            <a:off x="3428999" y="2026920"/>
            <a:ext cx="2895601" cy="280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r="15012"/>
          <a:stretch/>
        </p:blipFill>
        <p:spPr bwMode="auto">
          <a:xfrm>
            <a:off x="6553200" y="1484784"/>
            <a:ext cx="2377440" cy="334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90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0" r="17160"/>
          <a:stretch/>
        </p:blipFill>
        <p:spPr bwMode="auto">
          <a:xfrm>
            <a:off x="1547664" y="1770185"/>
            <a:ext cx="268224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21096"/>
            <a:ext cx="3019077" cy="301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64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2490838" cy="281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44" y="1772816"/>
            <a:ext cx="4759157" cy="287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08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215418" cy="316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908113" cy="373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96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С№11\Desktop\большие гонки 2018\олимпиад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3264"/>
            <a:ext cx="662473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778098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Олимпиада, здравствуй!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Кольцо 2"/>
          <p:cNvSpPr/>
          <p:nvPr/>
        </p:nvSpPr>
        <p:spPr>
          <a:xfrm>
            <a:off x="369447" y="1772814"/>
            <a:ext cx="648072" cy="659751"/>
          </a:xfrm>
          <a:prstGeom prst="don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Кольцо 3"/>
          <p:cNvSpPr/>
          <p:nvPr/>
        </p:nvSpPr>
        <p:spPr>
          <a:xfrm>
            <a:off x="1028800" y="2636912"/>
            <a:ext cx="914400" cy="914400"/>
          </a:xfrm>
          <a:prstGeom prst="don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Кольцо 4"/>
          <p:cNvSpPr/>
          <p:nvPr/>
        </p:nvSpPr>
        <p:spPr>
          <a:xfrm>
            <a:off x="369447" y="3933056"/>
            <a:ext cx="811241" cy="754778"/>
          </a:xfrm>
          <a:prstGeom prst="don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Кольцо 5"/>
          <p:cNvSpPr/>
          <p:nvPr/>
        </p:nvSpPr>
        <p:spPr>
          <a:xfrm>
            <a:off x="899592" y="5479544"/>
            <a:ext cx="914400" cy="914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4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r="27407"/>
          <a:stretch/>
        </p:blipFill>
        <p:spPr bwMode="auto">
          <a:xfrm>
            <a:off x="1463039" y="1700808"/>
            <a:ext cx="2042161" cy="426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50152"/>
            <a:ext cx="3019272" cy="311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15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 r="8351"/>
          <a:stretch/>
        </p:blipFill>
        <p:spPr bwMode="auto">
          <a:xfrm>
            <a:off x="3236992" y="381202"/>
            <a:ext cx="2865121" cy="39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14" y="2366284"/>
            <a:ext cx="2618264" cy="2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298416" y="2366284"/>
            <a:ext cx="2736304" cy="2736304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0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4" b="14763"/>
          <a:stretch/>
        </p:blipFill>
        <p:spPr bwMode="auto">
          <a:xfrm>
            <a:off x="827584" y="2204864"/>
            <a:ext cx="3384376" cy="325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r="15950"/>
          <a:stretch/>
        </p:blipFill>
        <p:spPr bwMode="auto">
          <a:xfrm>
            <a:off x="5220072" y="2060848"/>
            <a:ext cx="2549232" cy="324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7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27367"/>
            <a:ext cx="4173380" cy="294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0848"/>
            <a:ext cx="3008964" cy="278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966192" cy="366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3776366" cy="280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4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449" y="1196752"/>
            <a:ext cx="3691101" cy="371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899592" y="3933056"/>
            <a:ext cx="1324744" cy="1211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3779912" y="5154518"/>
            <a:ext cx="1224136" cy="11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6876256" y="4149080"/>
            <a:ext cx="1296144" cy="12496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074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555776" y="1556792"/>
            <a:ext cx="3816424" cy="352839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5760640" cy="462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05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36004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2856"/>
            <a:ext cx="3482677" cy="348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81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526274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07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«Олимпийский огонь»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2" r="28595"/>
          <a:stretch/>
        </p:blipFill>
        <p:spPr bwMode="auto">
          <a:xfrm>
            <a:off x="539552" y="260649"/>
            <a:ext cx="76406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48" y="1484784"/>
            <a:ext cx="453650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7812360" y="5877272"/>
            <a:ext cx="576064" cy="6012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437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392488" cy="428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60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3123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44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4104456" cy="442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71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704"/>
            <a:ext cx="4752528" cy="671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8100392" y="6021288"/>
            <a:ext cx="673224" cy="6366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69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848872" cy="627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2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023550" cy="587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8241498" y="6033864"/>
            <a:ext cx="504056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92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40429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8012310" y="6190456"/>
            <a:ext cx="592138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561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r="4791"/>
          <a:stretch/>
        </p:blipFill>
        <p:spPr bwMode="auto">
          <a:xfrm>
            <a:off x="539552" y="260648"/>
            <a:ext cx="796671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2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7607002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Овал 1"/>
          <p:cNvSpPr/>
          <p:nvPr/>
        </p:nvSpPr>
        <p:spPr>
          <a:xfrm>
            <a:off x="3491880" y="264488"/>
            <a:ext cx="1751384" cy="156247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86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36</Words>
  <Application>Microsoft Office PowerPoint</Application>
  <PresentationFormat>Экран (4:3)</PresentationFormat>
  <Paragraphs>21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     Тема: «Большие гонки» (фестиваль аттракционов)</vt:lpstr>
      <vt:lpstr>Презентация PowerPoint</vt:lpstr>
      <vt:lpstr>Олимпиада, здравствуй!</vt:lpstr>
      <vt:lpstr> «Олимпийский огонь»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Войди в природу другом</vt:lpstr>
      <vt:lpstr>Презентация PowerPoint</vt:lpstr>
      <vt:lpstr>Олимпийская минутка</vt:lpstr>
      <vt:lpstr>СИБИРИАДА</vt:lpstr>
      <vt:lpstr>Презентация PowerPoint</vt:lpstr>
      <vt:lpstr>Районный  спортивный праздник</vt:lpstr>
      <vt:lpstr>Презентация PowerPoint</vt:lpstr>
      <vt:lpstr>Земля – наш общий 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Большие гонки</dc:title>
  <dc:creator>ДС№11</dc:creator>
  <cp:lastModifiedBy>ДС№11</cp:lastModifiedBy>
  <cp:revision>54</cp:revision>
  <dcterms:created xsi:type="dcterms:W3CDTF">2018-10-28T04:12:56Z</dcterms:created>
  <dcterms:modified xsi:type="dcterms:W3CDTF">2018-12-03T04:00:53Z</dcterms:modified>
</cp:coreProperties>
</file>